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76" r:id="rId10"/>
    <p:sldId id="282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jpe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990600" y="-342900"/>
            <a:ext cx="19735800" cy="11430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33400" y="0"/>
            <a:ext cx="19431000" cy="104775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1505460"/>
            <a:ext cx="10428605" cy="6255559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en-US" sz="10700" b="1" spc="-150" dirty="0">
                <a:latin typeface="Tahoma"/>
                <a:cs typeface="Tahoma"/>
              </a:rPr>
              <a:t>mushroom identification app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8457073" cy="340901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en-US" sz="10700" b="1" spc="600" dirty="0">
                <a:latin typeface="Tahoma"/>
                <a:cs typeface="Tahoma"/>
              </a:rPr>
              <a:t>What’s its purpose?</a:t>
            </a:r>
            <a:endParaRPr sz="4300" b="1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en-US" sz="4800" spc="300" dirty="0" err="1">
                <a:latin typeface="Armguard_U" pitchFamily="2" charset="0"/>
              </a:rPr>
              <a:t>mushify</a:t>
            </a:r>
            <a:r>
              <a:rPr lang="en-US" sz="4800" spc="300" dirty="0">
                <a:latin typeface="Armguard_U" pitchFamily="2" charset="0"/>
              </a:rPr>
              <a:t> is an advanced identification app that quickly analyzes photos of mushrooms—taken via camera or uploaded from your gallery. it identifies the species, </a:t>
            </a:r>
          </a:p>
          <a:p>
            <a:pPr lvl="1" algn="l"/>
            <a:r>
              <a:rPr lang="en-US" sz="4800" spc="300" dirty="0">
                <a:latin typeface="Armguard_U" pitchFamily="2" charset="0"/>
              </a:rPr>
              <a:t>provides edibility and toxicity information, and shows a probability score for accuracy.</a:t>
            </a:r>
            <a:endParaRPr lang="ru-RU" sz="4800" spc="3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0"/>
            <a:ext cx="18897598" cy="112395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183858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spc="300" dirty="0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Unlike some of our competitors, </a:t>
            </a:r>
            <a:r>
              <a:rPr lang="en-US" sz="4000" spc="300" dirty="0" err="1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mushify</a:t>
            </a:r>
            <a:r>
              <a:rPr lang="en-US" sz="4000" spc="300" dirty="0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 is completely free to use</a:t>
            </a:r>
            <a:endParaRPr lang="en-US" sz="4000" spc="300" dirty="0">
              <a:latin typeface="Armguard_U" pitchFamily="2" charset="0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420511" y="4516901"/>
            <a:ext cx="3534820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400" b="1" spc="-105" dirty="0">
                <a:latin typeface="Arial MT"/>
                <a:cs typeface="Arial MT"/>
              </a:rPr>
              <a:t>Is it free?</a:t>
            </a:r>
            <a:endParaRPr sz="2400" b="1" dirty="0">
              <a:latin typeface="Arial MT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66257" y="1376741"/>
            <a:ext cx="4293402" cy="44691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800" dirty="0">
                <a:latin typeface="Armguard_U" pitchFamily="2" charset="0"/>
                <a:cs typeface="Arial MT"/>
              </a:rPr>
              <a:t>Why is it important?</a:t>
            </a:r>
            <a:endParaRPr sz="2800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685800" y="3314700"/>
            <a:ext cx="7086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300" dirty="0">
                <a:latin typeface="Armguard_U" pitchFamily="2" charset="0"/>
              </a:rPr>
              <a:t>Every year, there are between 5,000 and 10,000 cases of mushroom poisoning worldwide. Several hundred of these are fatal.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-1104899"/>
            <a:ext cx="18897600" cy="1139666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300" dirty="0">
                <a:solidFill>
                  <a:schemeClr val="bg1"/>
                </a:solidFill>
                <a:latin typeface="Armguard_U" pitchFamily="2" charset="0"/>
              </a:rPr>
              <a:t>You can either take a photo using your phone's camera or upload one from your gallery</a:t>
            </a:r>
            <a:endParaRPr lang="ru-RU" sz="4800" b="1" spc="3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" y="1"/>
            <a:ext cx="18287998" cy="10286999"/>
            <a:chOff x="0" y="0"/>
            <a:chExt cx="18287998" cy="10286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8611" y="1920943"/>
              <a:ext cx="3630029" cy="7753461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3886200" y="376528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mguard_U" pitchFamily="2" charset="0"/>
              </a:rPr>
              <a:t>Recognizes mushrooms with high accuracy</a:t>
            </a: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14171" y="1920944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81571" y="1920944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71205" y="2479326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3167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841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b="1" spc="300" dirty="0" err="1">
                <a:latin typeface="Armguard_U" pitchFamily="2" charset="0"/>
              </a:rPr>
              <a:t>Mushify</a:t>
            </a:r>
            <a:r>
              <a:rPr lang="en-US" sz="4000" b="1" spc="300" dirty="0">
                <a:latin typeface="Armguard_U" pitchFamily="2" charset="0"/>
              </a:rPr>
              <a:t> recognizes some types of mushrooms (you can see the full list on </a:t>
            </a:r>
            <a:r>
              <a:rPr lang="en-US" sz="4000" b="1" spc="300">
                <a:latin typeface="Armguard_U" pitchFamily="2" charset="0"/>
              </a:rPr>
              <a:t>the website)</a:t>
            </a:r>
            <a:endParaRPr sz="4000" b="1" spc="300" dirty="0">
              <a:latin typeface="Armguard_U" pitchFamily="2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711547"/>
            <a:ext cx="6648911" cy="3648306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b="1" spc="300" dirty="0" err="1">
                <a:latin typeface="Armguard_U" pitchFamily="2" charset="0"/>
              </a:rPr>
              <a:t>Mushify</a:t>
            </a:r>
            <a:r>
              <a:rPr lang="en-US" sz="4000" b="1" spc="300" dirty="0">
                <a:latin typeface="Armguard_U" pitchFamily="2" charset="0"/>
              </a:rPr>
              <a:t> will recognize most existing mushroom species with high accuracy, providing information on whether they are </a:t>
            </a:r>
            <a:r>
              <a:rPr lang="en-US" sz="4000" b="1" spc="300" dirty="0" err="1">
                <a:latin typeface="Armguard_U" pitchFamily="2" charset="0"/>
              </a:rPr>
              <a:t>edadable</a:t>
            </a:r>
            <a:endParaRPr sz="4000" b="1" spc="300" dirty="0">
              <a:latin typeface="Armguard_U" pitchFamily="2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451446" y="3817109"/>
            <a:ext cx="825154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b="1" spc="-180" dirty="0">
                <a:solidFill>
                  <a:srgbClr val="FFFFFF"/>
                </a:solidFill>
                <a:latin typeface="Verdana"/>
                <a:cs typeface="Verdana"/>
              </a:rPr>
              <a:t>Today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632507" y="3821155"/>
            <a:ext cx="873693" cy="31980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b="1" spc="-150" dirty="0">
                <a:solidFill>
                  <a:srgbClr val="FFFFFF"/>
                </a:solidFill>
                <a:latin typeface="Verdana"/>
                <a:cs typeface="Verdana"/>
              </a:rPr>
              <a:t>Futu</a:t>
            </a:r>
            <a:r>
              <a:rPr lang="en-US" sz="1950" b="1" spc="-150" dirty="0">
                <a:solidFill>
                  <a:srgbClr val="FFFFFF"/>
                </a:solidFill>
                <a:latin typeface="Verdana"/>
                <a:cs typeface="Verdana"/>
              </a:rPr>
              <a:t>re</a:t>
            </a:r>
            <a:endParaRPr sz="1950" b="1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9404" y="3048055"/>
              <a:ext cx="16392525" cy="5600700"/>
            </a:xfrm>
            <a:custGeom>
              <a:avLst/>
              <a:gdLst/>
              <a:ahLst/>
              <a:cxnLst/>
              <a:rect l="l" t="t" r="r" b="b"/>
              <a:pathLst>
                <a:path w="16392525" h="5600700">
                  <a:moveTo>
                    <a:pt x="16392523" y="5600699"/>
                  </a:moveTo>
                  <a:lnTo>
                    <a:pt x="0" y="5600699"/>
                  </a:lnTo>
                  <a:lnTo>
                    <a:pt x="0" y="0"/>
                  </a:lnTo>
                  <a:lnTo>
                    <a:pt x="16392523" y="0"/>
                  </a:lnTo>
                  <a:lnTo>
                    <a:pt x="16392523" y="5600699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7350826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50" b="1" spc="-20" dirty="0">
                          <a:latin typeface="Tahoma"/>
                          <a:cs typeface="Tahoma"/>
                        </a:rPr>
                        <a:t>App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en-US" sz="1950" b="1" spc="-10" dirty="0">
                          <a:latin typeface="Tahoma"/>
                          <a:cs typeface="Tahoma"/>
                        </a:rPr>
                        <a:t>Fully Free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Only 1 image to identify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Fast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Easy interface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Offline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4343399" y="834726"/>
            <a:ext cx="96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Why is our app the best?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</TotalTime>
  <Words>207</Words>
  <Application>Microsoft Office PowerPoint</Application>
  <PresentationFormat>Произвольный</PresentationFormat>
  <Paragraphs>51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 Black</vt:lpstr>
      <vt:lpstr>Arial MT</vt:lpstr>
      <vt:lpstr>Armguard_U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26</cp:revision>
  <dcterms:created xsi:type="dcterms:W3CDTF">2025-01-16T14:41:38Z</dcterms:created>
  <dcterms:modified xsi:type="dcterms:W3CDTF">2025-01-19T05:59:34Z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